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09" r:id="rId31"/>
    <p:sldId id="311" r:id="rId32"/>
  </p:sldIdLst>
  <p:sldSz cx="14630400" cy="8229600"/>
  <p:notesSz cx="8229600" cy="146304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Trebuchet MS Bold" panose="020B0604020202020204" charset="0"/>
      <p:regular r:id="rId46"/>
    </p:embeddedFont>
    <p:embeddedFont>
      <p:font typeface="Varela Round" panose="020B0604020202020204" charset="-79"/>
      <p:regular r:id="rId4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48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 Core Components do React Native resolvem o problema de criar interfaces móveis nativas
Eles são semelhantes aos elementos HTML, mas adaptados para funcionar em dispositivos móveis
Todos os Core Components vêm diretamente do pacote React Native, então é fácil importá-los e usá-los
Esses componentes renderizam elementos nativos do iOS e Android, garantindo uma experiência verdadeiramente nativa
A sintaxe dos Core Components é familiar, parecida com HTML, mas com algumas diferenças importantes que precisamos aprender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7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4921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pressab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components-and-ap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3430"/>
            <a:ext cx="1743075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840581"/>
            <a:ext cx="148971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PROJETO PRÁTICO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241108"/>
            <a:ext cx="75898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Vamos Construir uma To-Do List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357199"/>
            <a:ext cx="35231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Nosso Primeiro App Real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292762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aprender esses conceitos na prática, vamos criar uma lista de tarefas simples. É o projeto perfeito para explorar os core components básicos e entender como eles funcionam juntos.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0588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Ao longo do caminho, vamos descobrir as pequenas diferenças em relação ao HTML tradicional e como lidar com elas.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382083"/>
            <a:ext cx="6279356" cy="4850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7626"/>
            <a:ext cx="65426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Começando com ScrollView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24539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começar com 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ScrollView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que vai permitir que nossa lista role quando tiver muitas tarefas. É como uma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mas com superpoderes de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rolagem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!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Vamos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alterar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 o Código da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página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 app/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index.jsx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74026" y="3177936"/>
            <a:ext cx="13062585" cy="3215680"/>
          </a:xfrm>
          <a:prstGeom prst="roundRect">
            <a:avLst>
              <a:gd name="adj" fmla="val 785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&gt;SENAI / MOBILE&lt;/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&gt;Projeto iniciado com sucesso!&lt;/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Muito mais conteúdo aqui...&lt;/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dirty="0"/>
          </a:p>
        </p:txBody>
      </p:sp>
      <p:sp>
        <p:nvSpPr>
          <p:cNvPr id="6" name="Text 4"/>
          <p:cNvSpPr/>
          <p:nvPr/>
        </p:nvSpPr>
        <p:spPr>
          <a:xfrm>
            <a:off x="982266" y="3039308"/>
            <a:ext cx="12665869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90431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simulador, você pode rolar com a rodinha do mouse. No celular real, vai funcionar naturalmente com o dedo. Mágico! ✨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314"/>
            <a:ext cx="62026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Adicionando uma Imagem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9227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adicionar um logo para nossa lista de tarefas. Primeiro, organizamos nossos assets em uma estrutura de pastas: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assets/images/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60871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160871"/>
            <a:ext cx="6531292" cy="3473053"/>
          </a:xfrm>
          <a:prstGeom prst="roundRect">
            <a:avLst>
              <a:gd name="adj" fmla="val 857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09698"/>
            <a:ext cx="6222960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7564874" y="3116223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Repare na primeira diferença importante: não é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é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source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! Pequenas mudanças como essa são comuns ao migrar do HTML para React Native.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25505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imagem vai aparecer... gigante e sem proporção. 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75118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Calma! 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524732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estilizar isso na próxima aula com CSS. 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74345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enquanto, aceite a imagem caótica. 😄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60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Adicionando Texto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30517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 texto em React Native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precisa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estar dentro de um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Não dá pra simplesmente jogar texto solto como no HTML!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2161"/>
            <a:ext cx="6279356" cy="3790593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002161"/>
            <a:ext cx="6693852" cy="3790593"/>
          </a:xfrm>
          <a:prstGeom prst="roundRect">
            <a:avLst>
              <a:gd name="adj" fmla="val 78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150989"/>
            <a:ext cx="6332934" cy="3056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&gt;Minhas tarefas&lt;/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762240" y="2957513"/>
            <a:ext cx="6081990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substitui todas as tags de texto do HTML: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h2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span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etc. Você vai estilizar depois para definir se é um título, parágrafo ou qualquer outra coisa.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063"/>
            <a:ext cx="656760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Campo de Entrada: TextInput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40324"/>
            <a:ext cx="13042821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permitir que o usuário digite novas tarefas, precisamos de um campo de entrada. O componente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TextInput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 equivalente ao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HTML.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437805"/>
            <a:ext cx="13042821" cy="3813096"/>
          </a:xfrm>
          <a:prstGeom prst="roundRect">
            <a:avLst>
              <a:gd name="adj" fmla="val 207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4384" y="2437805"/>
            <a:ext cx="13061633" cy="3813096"/>
          </a:xfrm>
          <a:prstGeom prst="roundRect">
            <a:avLst>
              <a:gd name="adj" fmla="val 742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72860" y="2579132"/>
            <a:ext cx="12684681" cy="3530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&gt;Minhas tarefas&lt;/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6452354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clica nele no simulador ou toca no celular, o teclado aparece automaticamente. Magia! 🎹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6948011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Só tem um problema: sem CSS, ele fica invisível - não tem borda nenhuma! Você só percebe que ele existe quando clica e o teclado aparece. Vamos resolver isso na próxima aula com estilização.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519124"/>
            <a:ext cx="1431250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262628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2578656"/>
            <a:ext cx="95511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INTERAÇÃO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971562"/>
            <a:ext cx="960322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Grande Diferença: Não é Click, é Press!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067889"/>
            <a:ext cx="9255204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navegador, usamos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onClick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porque temos um mouse que </a:t>
            </a:r>
            <a:r>
              <a:rPr lang="en-US" sz="1550" i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clica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Mas em um celular, você não clica - você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pressiona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 tela com o dedo!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889182"/>
            <a:ext cx="9255204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isso, no React Native o evento é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onPress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não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onClick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Parece pequeno, mas é uma diferença fundamental que reflete a natureza da interação mobile.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276"/>
            <a:ext cx="59546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um Botão Básico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03189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adicionar um botão para adicionar novas tarefas à lista. 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bem direto, mas tem suas peculiaridades.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83908" y="2251591"/>
            <a:ext cx="13062585" cy="3498969"/>
          </a:xfrm>
          <a:prstGeom prst="roundRect">
            <a:avLst>
              <a:gd name="adj" fmla="val 673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400419"/>
            <a:ext cx="12665869" cy="342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Button,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&gt;Minhas tarefas&lt;/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Pressionar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Botão pressionado!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813554" y="6054963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Diferente do HTML, o texto não vai entre as tags de abertura e fechamento. Você passa através da prop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title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É uma das pequenas diferenças que você precisa se acostumar!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276"/>
            <a:ext cx="68590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Mostrando Alertas no Mobile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03189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testar nosso botão, vamos usar um alerta. Mas atenção: não é 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alert()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navegador!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83908" y="2251591"/>
            <a:ext cx="13062585" cy="3590409"/>
          </a:xfrm>
          <a:prstGeom prst="roundRect">
            <a:avLst>
              <a:gd name="adj" fmla="val 673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400419"/>
            <a:ext cx="12665869" cy="3319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Button,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&gt;Minhas tarefas&lt;/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Pressionar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Botão pressionado!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3554" y="6136243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Alert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React Native é uma classe, então você usa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Alert.alert()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Se tentar usar só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Alert()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como função, vai dar erro dizendo que não pode executar uma classe. Contudo, se estiver usando o browser para visualizar o projeto, não será executado.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4720"/>
            <a:ext cx="62017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Nossa Interface Até Agora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224093"/>
            <a:ext cx="34259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Um Belo Desastre Visual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89382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Sim, está feio. Muito feio. A imagem está gigante, o input é invisível, o botão está desalinhado... mas está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funcionando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!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75214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Todos os componentes estão lá, fazendo o que deveriam fazer. A aparência horrível é temporária - mais a frente, vamos adicionar CSS e transformar isso em algo bonito.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94466"/>
            <a:ext cx="2410778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2461617"/>
            <a:ext cx="215741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AVANÇADO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862143"/>
            <a:ext cx="74584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Button vs Pressable: Qual Usar?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3779877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simples e funcional, mas tem limitações. Você não consegue personalizá-lo muito - a cor, o título e pouco mais.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4328279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70930" y="4328279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8" name="Text 6"/>
          <p:cNvSpPr/>
          <p:nvPr/>
        </p:nvSpPr>
        <p:spPr>
          <a:xfrm>
            <a:off x="1083588" y="45494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Button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83588" y="4978717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básico e limitado. Bom para protótipos rápidos, mas não para apps reais que precisam de design customizado.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4328279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1519" y="4328279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7704177" y="45494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Pressable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704177" y="4978717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moderno e totalmente customizável. A própria documentação recomenda usar este ao invés do Button.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Do HTML ao React Native: Componentes Nativos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Entenda como funciona a interface visual em aplicativos móveis e faça a transição do desenvolvimento web para o mobile de forma natural e intuitiva.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701"/>
            <a:ext cx="58088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Conhecendo o Pressable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24614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a evolução 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Ele é totalmente estilizável e oferece vários tipos de eventos de toque para você trabalhar.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17301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48734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322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onPressIn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06146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Dispara quando você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começa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 pressionar (dedo toca a tela)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414379" y="317301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348734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0" name="Text 8"/>
          <p:cNvSpPr/>
          <p:nvPr/>
        </p:nvSpPr>
        <p:spPr>
          <a:xfrm>
            <a:off x="7414379" y="36322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onPressOut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4379" y="406146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Dispara quando você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solta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 dedo da tela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7261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504051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1854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onPress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93790" y="561463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Dispara quando você completa o toque (pressionou e soltou)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4379" y="47261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4379" y="504051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7414379" y="51854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onLongPress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4379" y="561463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Dispara quando você segura por mais de 500ms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630424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1892B4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Pressable ·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589"/>
            <a:ext cx="5131475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Pressable: Sintaxe e Uso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785223"/>
            <a:ext cx="1304282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Diferente do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o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aceita children, então você coloca o conteúdo entre as tags de abertura e fechamento - muito mais parecido com HTML!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84860" y="2245162"/>
            <a:ext cx="13060680" cy="3840678"/>
          </a:xfrm>
          <a:prstGeom prst="roundRect">
            <a:avLst>
              <a:gd name="adj" fmla="val 617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63454" y="2379107"/>
            <a:ext cx="12703493" cy="3635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&gt;Minhas tarefas&lt;/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Digite sua tarefa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Pressionado!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&gt;Adicionar&lt;/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811649" y="6328689"/>
            <a:ext cx="1304282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pode colocar qualquer coisa dentro: texto, imagens, ícones, outros componentes... É muito mais flexível! Por isso vamos usar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muito mais que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ao longo do curso.</a:t>
            </a:r>
            <a:endParaRPr 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7034"/>
            <a:ext cx="975800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Outros Componentes Tocáveis (Não Use!)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03947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documentação também menciona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TouchableHighlight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TouchableOpacity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TouchableWithoutFeedback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Mas ela mesma te avisa: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não use esses!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69888"/>
            <a:ext cx="4215289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40911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TouchableHighlight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4520327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Clareia o componente ao tocar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869888"/>
            <a:ext cx="4215408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8655" y="40911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TouchableOpacity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28655" y="4520327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Deixa o componente opaco ao tocar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869888"/>
            <a:ext cx="4215289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42421" y="4091107"/>
            <a:ext cx="3311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TouchableWithoutFeedback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42421" y="4520327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Sem feedback visual (não recomendado para UX!)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599867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São componentes antigos. Use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tudo - ele é mais moderno, tem suporte garantido e você consegue criar os mesmos efeitos visuais com estilização.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16198"/>
            <a:ext cx="1357313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1123355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1075730"/>
            <a:ext cx="88118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RECURSOS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468636"/>
            <a:ext cx="68228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Explorando a Documentação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2564963"/>
            <a:ext cx="465605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documentação do React Native é seu melhor amigo. Cada core component tem sua própria página com: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696176"/>
            <a:ext cx="4656058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Lista completa de props disponíveis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Eventos que você pode usar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Exemplos de código interativos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Explicações detalhadas de comportamento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Dicas de uso e boas práticas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576" y="2609612"/>
            <a:ext cx="7902535" cy="38844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41576" y="6439711"/>
            <a:ext cx="7902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923"/>
            <a:ext cx="103980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Usar a Documentação Eficientemente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59" y="1920835"/>
            <a:ext cx="7660481" cy="45465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7778" y="3032081"/>
            <a:ext cx="652129" cy="6521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6770" y="5412764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Testar Exs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0368" y="3033303"/>
            <a:ext cx="652130" cy="65213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16929" y="5412764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Ler Props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0528" y="3033303"/>
            <a:ext cx="652130" cy="65213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977961" y="5412764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Encontrar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793790" y="669059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Sempre que precisar usar um componente novo, siga esse fluxo: encontre o componente na seção Core Components, leia a lista de props e eventos disponíveis, e experimente os snippets de código interativos que a documentação oferece.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1277"/>
            <a:ext cx="85930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Exemplo Prático: Consultando Props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58189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Digamos que você quer personalizar seu botão. Você vai até a documentação 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vê todas as props disponíveis na barra lateral direita.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24131"/>
            <a:ext cx="3111937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3730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title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159329"/>
            <a:ext cx="26999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texto do botão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104084" y="3524131"/>
            <a:ext cx="3111937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310063" y="3730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onPress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310063" y="4159329"/>
            <a:ext cx="26999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Função ao pressionar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3524131"/>
            <a:ext cx="3111937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20357" y="3730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color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20357" y="4159329"/>
            <a:ext cx="26999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 do botão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10724674" y="3524131"/>
            <a:ext cx="3111937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930652" y="3730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accessibilityLabel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930652" y="4159329"/>
            <a:ext cx="26999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acessibilidade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4881205"/>
            <a:ext cx="13042821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99768" y="50871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disabled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99768" y="5516404"/>
            <a:ext cx="126308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Desabilitar o botão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6263164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 logo percebe: são poucas opções! Por isso o próprio React Native te direciona para 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quando você precisa de mais controle.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4757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Resumo das Principais Diferenças HTML → React Native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1748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27501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Tags Diferentes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3179326"/>
            <a:ext cx="118521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img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Image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42492"/>
            <a:ext cx="992267" cy="1190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9408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Props Diferentes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4370070"/>
            <a:ext cx="118521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source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onClick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onPress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33236"/>
            <a:ext cx="992267" cy="11907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51315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 Obrigatório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5560814"/>
            <a:ext cx="118521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Todos os componentes devem ser importados de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react-native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23980"/>
            <a:ext cx="992267" cy="11907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84415" y="63223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Text Obrigatório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84415" y="6751558"/>
            <a:ext cx="118521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 texto precisa estar dentro de um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516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Dicas para Não Errar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59731"/>
            <a:ext cx="3111937" cy="2424589"/>
          </a:xfrm>
          <a:prstGeom prst="roundRect">
            <a:avLst>
              <a:gd name="adj" fmla="val 4526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536871"/>
            <a:ext cx="3111937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Shape 3"/>
          <p:cNvSpPr/>
          <p:nvPr/>
        </p:nvSpPr>
        <p:spPr>
          <a:xfrm>
            <a:off x="2052042" y="326207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6" name="Text 4"/>
          <p:cNvSpPr/>
          <p:nvPr/>
        </p:nvSpPr>
        <p:spPr>
          <a:xfrm>
            <a:off x="2230636" y="34109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15008" y="4055864"/>
            <a:ext cx="26695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Sempre confira o import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15008" y="4795242"/>
            <a:ext cx="2669500" cy="96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Certifique-se que está vindo de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react-native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não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react-native-web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4104084" y="3559731"/>
            <a:ext cx="3111937" cy="2424589"/>
          </a:xfrm>
          <a:prstGeom prst="roundRect">
            <a:avLst>
              <a:gd name="adj" fmla="val 4526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4104084" y="3536871"/>
            <a:ext cx="3111937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1" name="Shape 9"/>
          <p:cNvSpPr/>
          <p:nvPr/>
        </p:nvSpPr>
        <p:spPr>
          <a:xfrm>
            <a:off x="5362337" y="326207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5540931" y="34109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4325303" y="4055864"/>
            <a:ext cx="26695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Consulte a documentação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4325303" y="4795242"/>
            <a:ext cx="26695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Antes de adivinhar o nome de uma prop, verifique na documentação oficial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3559731"/>
            <a:ext cx="3111937" cy="2424589"/>
          </a:xfrm>
          <a:prstGeom prst="roundRect">
            <a:avLst>
              <a:gd name="adj" fmla="val 4526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414379" y="3536871"/>
            <a:ext cx="3111937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7" name="Shape 15"/>
          <p:cNvSpPr/>
          <p:nvPr/>
        </p:nvSpPr>
        <p:spPr>
          <a:xfrm>
            <a:off x="8672632" y="326207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8851225" y="34109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635597" y="4055864"/>
            <a:ext cx="26695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Use Pressable, não Button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635597" y="4795242"/>
            <a:ext cx="2669500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componentes customizáveis, prefira sempre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10724674" y="3559731"/>
            <a:ext cx="3111937" cy="2424589"/>
          </a:xfrm>
          <a:prstGeom prst="roundRect">
            <a:avLst>
              <a:gd name="adj" fmla="val 4526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10724674" y="3536871"/>
            <a:ext cx="3111937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23" name="Shape 21"/>
          <p:cNvSpPr/>
          <p:nvPr/>
        </p:nvSpPr>
        <p:spPr>
          <a:xfrm>
            <a:off x="11982926" y="326207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24" name="Text 22"/>
          <p:cNvSpPr/>
          <p:nvPr/>
        </p:nvSpPr>
        <p:spPr>
          <a:xfrm>
            <a:off x="12161520" y="34109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0945892" y="4055864"/>
            <a:ext cx="25959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Lembre-se: é onPress!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10945892" y="4485084"/>
            <a:ext cx="2669500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mobile não existe clique, existe pressão. Sempre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onPress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nunca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onClick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948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Vem a Seguir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0464"/>
            <a:ext cx="6279356" cy="36262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7355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CSS Finalmente!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64874" y="3306008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 próxima aula, vamos transformar aquela interface horrível que criamos em algo bonito e profissional. Vamos aprender sobre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StyleSheet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como estilizar componentes React Native.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444484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vai descobrir que o CSS no React Native é bem diferente do CSS tradicional, mas igualmente poderoso. Prepare-se para deixar seu app lindo! ✨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614"/>
            <a:ext cx="7556421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Você Está Pronto para o Mobile! </a:t>
            </a:r>
            <a:r>
              <a:rPr lang="en-US" sz="39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🚀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98204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Parabéns! Você deu o primeiro passo importante na transição do web para mobile. Agora você entende a base de como os componentes funcionam no React Native e está preparado para criar interfaces nativas reais.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5790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 próxima aula, vamos adicionar aquele toque final que falta: estilização! Prepare-se para transformar código em design. Até lá! 👋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51654"/>
            <a:ext cx="1786771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958810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911185"/>
            <a:ext cx="13106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CONCEITO BASE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304092"/>
            <a:ext cx="104004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Desafio: Não Estamos Mais no Navegador</a:t>
            </a:r>
            <a:endParaRPr lang="en-US" sz="3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445068"/>
            <a:ext cx="6279356" cy="47095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4874" y="2400419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React tradicional, usamos tags HTML como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outras para construir interfaces. Essas tags funcionam perfeitamente no navegador porque temos acesso ao DOM.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564874" y="353925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Mas e no React Native? 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564874" y="403538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Não existe navegador, não existe DOM, então não temos HTML! Como vamos criar nossas interfaces então? 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564874" y="484905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É exatamente isso que vamos descobrir nesta aula.</a:t>
            </a:r>
            <a:endParaRPr lang="en-US" sz="15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8995"/>
            <a:ext cx="107745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Solução: Core Components do React Native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5590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React Native resolve esse problema oferecendo seus próprios componentes visuais, chamados de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Core Components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Eles são semelhantes ao HTML, mas adaptados para funcionar em dispositivos móveis nativos.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314230"/>
            <a:ext cx="4215289" cy="1476256"/>
          </a:xfrm>
          <a:prstGeom prst="roundRect">
            <a:avLst>
              <a:gd name="adj" fmla="val 564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Importação Direta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949428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Todos os componentes vêm direto do pacote React Native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4314230"/>
            <a:ext cx="4215408" cy="1476256"/>
          </a:xfrm>
          <a:prstGeom prst="roundRect">
            <a:avLst>
              <a:gd name="adj" fmla="val 564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3415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Nativos de Verdade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13415" y="4949428"/>
            <a:ext cx="3803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Renderizam elementos nativos do iOS e Android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4314230"/>
            <a:ext cx="4215289" cy="1476256"/>
          </a:xfrm>
          <a:prstGeom prst="roundRect">
            <a:avLst>
              <a:gd name="adj" fmla="val 564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7181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Sintaxe Familiar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27181" y="4949428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Parecidos com HTML, mas com pequenas diferenças importantes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19413"/>
            <a:ext cx="167247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1086564"/>
            <a:ext cx="14191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DOCUMENTAÇÃO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487091"/>
            <a:ext cx="87915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Onde Encontrar os Core Components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583418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documentação oficial do React Native tem uma seção dedicada aos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Core Components and APIs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É lá que você vai encontrar todos os componentes disponíveis, suas propriedades e exemplos de uso.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03217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documentação é muito bem feita e traz snippets de código interativos para você experimentar. Recomendo fortemente que você a mantenha sempre aberta enquanto desenvolve!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16338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1892B4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 Components and APIs · React Native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74" y="2628067"/>
            <a:ext cx="6279356" cy="386274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64874" y="671405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3648"/>
            <a:ext cx="850582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Os Componentes Básicos Essenciais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8056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conhecer os core components que você vai usar em praticamente todos os seus aplicativos. Esses são os blocos fundamentais de construção de qualquer interface mobile.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38882"/>
            <a:ext cx="6422231" cy="1514356"/>
          </a:xfrm>
          <a:prstGeom prst="roundRect">
            <a:avLst>
              <a:gd name="adj" fmla="val 7246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438882"/>
            <a:ext cx="91440" cy="151435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6" name="Text 4"/>
          <p:cNvSpPr/>
          <p:nvPr/>
        </p:nvSpPr>
        <p:spPr>
          <a:xfrm>
            <a:off x="2798683" y="36601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View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4089321"/>
            <a:ext cx="59112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equivalente à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É o container básico para agrupar outros componentes.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438882"/>
            <a:ext cx="6422231" cy="1514356"/>
          </a:xfrm>
          <a:prstGeom prst="roundRect">
            <a:avLst>
              <a:gd name="adj" fmla="val 7246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1519" y="3438882"/>
            <a:ext cx="91440" cy="151435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0" name="Text 8"/>
          <p:cNvSpPr/>
          <p:nvPr/>
        </p:nvSpPr>
        <p:spPr>
          <a:xfrm>
            <a:off x="9419273" y="36601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Text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704177" y="4089321"/>
            <a:ext cx="59112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Substitui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span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todas as tags de texto. Todo texto precisa estar dentro dele.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151596"/>
            <a:ext cx="6422231" cy="1514356"/>
          </a:xfrm>
          <a:prstGeom prst="roundRect">
            <a:avLst>
              <a:gd name="adj" fmla="val 7246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0930" y="5151596"/>
            <a:ext cx="91440" cy="151435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2798683" y="53728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Image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83588" y="5802035"/>
            <a:ext cx="59112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exibir imagens, similar ao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img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HTML, mas com propriedades diferentes.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5151596"/>
            <a:ext cx="6422231" cy="1514356"/>
          </a:xfrm>
          <a:prstGeom prst="roundRect">
            <a:avLst>
              <a:gd name="adj" fmla="val 7246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1519" y="5151596"/>
            <a:ext cx="91440" cy="151435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9419273" y="53728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TextInput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704177" y="5802035"/>
            <a:ext cx="591121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Campo de entrada de texto, equivalente ao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HTML.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849"/>
            <a:ext cx="70719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Mais Componentes Essenciais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54762"/>
            <a:ext cx="6422231" cy="1831896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854762"/>
            <a:ext cx="91440" cy="183189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2798683" y="3075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ScrollView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505200"/>
            <a:ext cx="591121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especial que permite rolagem quando o conteúdo ultrapassa o tamanho da tela. Perfeito para listas e conteúdo longo.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854762"/>
            <a:ext cx="6422231" cy="1831896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854762"/>
            <a:ext cx="91440" cy="183189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9" name="Text 7"/>
          <p:cNvSpPr/>
          <p:nvPr/>
        </p:nvSpPr>
        <p:spPr>
          <a:xfrm>
            <a:off x="9419273" y="3075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505200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forma de adicionar "CSS" ao seu app. Vamos falar mais sobre ele na próxima aula, prometo!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885015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885015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3" name="Text 11"/>
          <p:cNvSpPr/>
          <p:nvPr/>
        </p:nvSpPr>
        <p:spPr>
          <a:xfrm>
            <a:off x="2798683" y="51062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Button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5535454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botão simples e básico. Funciona bem, mas tem limitações de personalização.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885015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885015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7" name="Text 15"/>
          <p:cNvSpPr/>
          <p:nvPr/>
        </p:nvSpPr>
        <p:spPr>
          <a:xfrm>
            <a:off x="9419273" y="51062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Switch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5535454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 uma entrada booleana.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420183"/>
            <a:ext cx="1266349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2479715"/>
            <a:ext cx="102822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⚠️ Atenção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872621"/>
            <a:ext cx="79709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Armadilha Comum: Import Errado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379035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dos erros mais comuns (e frustrantes!) é importar do lugar errado. Quando você digita o nome do componente, o autocomplete pode sugerir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Native Web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ao invés de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Native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4648676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4943951"/>
            <a:ext cx="248007" cy="1983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38513" y="4896564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React Native Web é para rodar apps React Native no navegador como PWA. Se você importar dele, seu app vai quebrar no celular com erros estranhos sobre elementos HTML!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5715"/>
            <a:ext cx="974062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Erro que Você Vai Ver (e Como Evitá-lo)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882628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acidentalmente importa do React Native Web, recebe um erro misterioso dizendo que o app está tentando renderizar uma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mas o celular não sabe o que é isso.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748570"/>
            <a:ext cx="13042821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4748570"/>
            <a:ext cx="13062585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4897398"/>
            <a:ext cx="1266586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2811</Words>
  <Application>Microsoft Office PowerPoint</Application>
  <PresentationFormat>Personalizar</PresentationFormat>
  <Paragraphs>292</Paragraphs>
  <Slides>31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0" baseType="lpstr">
      <vt:lpstr>Arial</vt:lpstr>
      <vt:lpstr>Varela Round Bold</vt:lpstr>
      <vt:lpstr>Consolas</vt:lpstr>
      <vt:lpstr>Trebuchet MS</vt:lpstr>
      <vt:lpstr>Varela Round</vt:lpstr>
      <vt:lpstr>Calibri</vt:lpstr>
      <vt:lpstr>Varela Round Light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4</cp:revision>
  <dcterms:created xsi:type="dcterms:W3CDTF">2026-01-30T12:33:24Z</dcterms:created>
  <dcterms:modified xsi:type="dcterms:W3CDTF">2026-02-03T14:35:29Z</dcterms:modified>
</cp:coreProperties>
</file>